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71AF3-821E-4A55-A786-EFD5E509574E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B49F4-5267-4215-912A-D34A021C7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2B49F4-5267-4215-912A-D34A021C73E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C6F5C77-FCE9-4FDB-996F-B27FA91EA629}" type="datetimeFigureOut">
              <a:rPr lang="en-US" smtClean="0"/>
              <a:pPr/>
              <a:t>6/20/2018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445C473-47C9-4216-816E-1D38235258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hilariousheadlines.com/talk/wp-content/uploads/2009/06/boxing-r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4" descr="referee_wants_a_clean_fight_lg_cl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69925" y="3429000"/>
            <a:ext cx="2897475" cy="286226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24980" y="533400"/>
            <a:ext cx="435682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b="1" dirty="0" err="1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Tu</a:t>
            </a:r>
            <a:r>
              <a:rPr lang="en-US" sz="66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vs. </a:t>
            </a:r>
            <a:r>
              <a:rPr lang="en-US" sz="6600" b="1" dirty="0" err="1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Vous</a:t>
            </a:r>
            <a:endParaRPr lang="en-US" sz="6600" b="1" cap="none" spc="0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hilariousheadlines.com/talk/wp-content/uploads/2009/06/boxing-ring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2050102" y="533400"/>
            <a:ext cx="481510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b="1" dirty="0" err="1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Tu</a:t>
            </a:r>
            <a:r>
              <a:rPr lang="en-US" sz="6600" b="1" dirty="0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vs. </a:t>
            </a:r>
            <a:r>
              <a:rPr lang="en-US" sz="6600" b="1" dirty="0" err="1" smtClean="0">
                <a:ln w="11430"/>
                <a:solidFill>
                  <a:srgbClr val="FFC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Vous</a:t>
            </a:r>
            <a:endParaRPr lang="en-US" sz="6600" b="1" cap="none" spc="0" dirty="0">
              <a:ln w="11430"/>
              <a:solidFill>
                <a:srgbClr val="FFC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TextBox 8">
            <a:hlinkClick r:id="rId3" action="ppaction://hlinksldjump"/>
          </p:cNvPr>
          <p:cNvSpPr txBox="1"/>
          <p:nvPr/>
        </p:nvSpPr>
        <p:spPr>
          <a:xfrm>
            <a:off x="838200" y="4724400"/>
            <a:ext cx="11430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ContrastingLeftFacing"/>
              <a:lightRig rig="threePt" dir="t"/>
            </a:scene3d>
          </a:bodyPr>
          <a:lstStyle/>
          <a:p>
            <a:r>
              <a:rPr lang="en-US" sz="6000" dirty="0" err="1" smtClean="0">
                <a:solidFill>
                  <a:srgbClr val="FFFF00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Tu</a:t>
            </a:r>
            <a:endParaRPr lang="en-US" sz="6000" dirty="0">
              <a:solidFill>
                <a:srgbClr val="FFFF00"/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sp>
        <p:nvSpPr>
          <p:cNvPr id="10" name="TextBox 9">
            <a:hlinkClick r:id="rId4" action="ppaction://hlinksldjump"/>
          </p:cNvPr>
          <p:cNvSpPr txBox="1"/>
          <p:nvPr/>
        </p:nvSpPr>
        <p:spPr>
          <a:xfrm>
            <a:off x="6019800" y="4114800"/>
            <a:ext cx="15240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perspectiveHeroicExtremeLeftFacing"/>
              <a:lightRig rig="threePt" dir="t"/>
            </a:scene3d>
          </a:bodyPr>
          <a:lstStyle/>
          <a:p>
            <a:r>
              <a:rPr lang="en-US" sz="4400" dirty="0" err="1" smtClean="0">
                <a:solidFill>
                  <a:srgbClr val="FFFF00"/>
                </a:solidFill>
                <a:effectLst>
                  <a:outerShdw blurRad="60007" dir="1500000" sy="-30000" kx="800400" algn="bl" rotWithShape="0">
                    <a:prstClr val="black">
                      <a:alpha val="20000"/>
                    </a:prstClr>
                  </a:outerShdw>
                </a:effectLst>
              </a:rPr>
              <a:t>Vous</a:t>
            </a:r>
            <a:endParaRPr lang="en-US" sz="4400" dirty="0">
              <a:solidFill>
                <a:srgbClr val="FFFF00"/>
              </a:solidFill>
              <a:effectLst>
                <a:outerShdw blurRad="60007" dir="1500000" sy="-30000" kx="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52600" y="2743200"/>
            <a:ext cx="5486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C000"/>
                </a:solidFill>
              </a:rPr>
              <a:t>In French, “</a:t>
            </a:r>
            <a:r>
              <a:rPr lang="en-US" sz="2800" dirty="0" err="1" smtClean="0">
                <a:solidFill>
                  <a:srgbClr val="FFC000"/>
                </a:solidFill>
              </a:rPr>
              <a:t>tu</a:t>
            </a:r>
            <a:r>
              <a:rPr lang="en-US" sz="2800" dirty="0" smtClean="0">
                <a:solidFill>
                  <a:srgbClr val="FFC000"/>
                </a:solidFill>
              </a:rPr>
              <a:t>” and “</a:t>
            </a:r>
            <a:r>
              <a:rPr lang="en-US" sz="2800" dirty="0" err="1" smtClean="0">
                <a:solidFill>
                  <a:srgbClr val="FFC000"/>
                </a:solidFill>
              </a:rPr>
              <a:t>vous</a:t>
            </a:r>
            <a:r>
              <a:rPr lang="en-US" sz="2800" dirty="0" smtClean="0">
                <a:solidFill>
                  <a:srgbClr val="FFC000"/>
                </a:solidFill>
              </a:rPr>
              <a:t>” both mean “you,” but they are used in different ways.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</a:t>
            </a:r>
            <a:r>
              <a:rPr lang="en-US" dirty="0" smtClean="0"/>
              <a:t> trumps </a:t>
            </a:r>
            <a:r>
              <a:rPr lang="en-US" dirty="0" err="1" smtClean="0"/>
              <a:t>vous</a:t>
            </a:r>
            <a:r>
              <a:rPr lang="en-US" dirty="0" smtClean="0"/>
              <a:t> when…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talking TO ONE person who is </a:t>
            </a:r>
          </a:p>
          <a:p>
            <a:pPr lvl="1"/>
            <a:r>
              <a:rPr lang="en-US" dirty="0" smtClean="0"/>
              <a:t>A FRIEND</a:t>
            </a:r>
          </a:p>
          <a:p>
            <a:pPr lvl="1"/>
            <a:r>
              <a:rPr lang="en-US" dirty="0" smtClean="0"/>
              <a:t>A CLOSE RELATIVE</a:t>
            </a:r>
          </a:p>
          <a:p>
            <a:pPr lvl="1"/>
            <a:r>
              <a:rPr lang="en-US" dirty="0" smtClean="0"/>
              <a:t>A PERSON YOUR OWN AGE</a:t>
            </a:r>
          </a:p>
          <a:p>
            <a:pPr lvl="1"/>
            <a:r>
              <a:rPr lang="en-US" dirty="0" smtClean="0"/>
              <a:t>A CHILD</a:t>
            </a:r>
          </a:p>
          <a:p>
            <a:pPr lvl="1"/>
            <a:r>
              <a:rPr lang="en-US" dirty="0" smtClean="0"/>
              <a:t>A PET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tu</a:t>
            </a:r>
            <a:r>
              <a:rPr lang="en-US" dirty="0" smtClean="0"/>
              <a:t> with the “F” words – family, friends and felines.</a:t>
            </a:r>
          </a:p>
          <a:p>
            <a:pPr lvl="1"/>
            <a:endParaRPr lang="en-US" dirty="0"/>
          </a:p>
        </p:txBody>
      </p:sp>
      <p:pic>
        <p:nvPicPr>
          <p:cNvPr id="4" name="Picture 3" descr="boxer_knocked_down_lg_clr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86600" y="5029200"/>
            <a:ext cx="1609725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Vous</a:t>
            </a:r>
            <a:r>
              <a:rPr lang="en-US" dirty="0" smtClean="0"/>
              <a:t> trumps </a:t>
            </a:r>
            <a:r>
              <a:rPr lang="en-US" dirty="0" err="1" smtClean="0"/>
              <a:t>tu</a:t>
            </a:r>
            <a:r>
              <a:rPr lang="en-US" dirty="0" smtClean="0"/>
              <a:t> when…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You are talking talk TO MORE THAN ONE person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You are talking to ONE person who is </a:t>
            </a:r>
          </a:p>
          <a:p>
            <a:pPr lvl="1"/>
            <a:r>
              <a:rPr lang="en-US" dirty="0" smtClean="0"/>
              <a:t>AN ADULT YOU DON’T KNOW</a:t>
            </a:r>
          </a:p>
          <a:p>
            <a:pPr lvl="1"/>
            <a:r>
              <a:rPr lang="en-US" dirty="0" smtClean="0"/>
              <a:t>A DISTANT RELATIVE</a:t>
            </a:r>
          </a:p>
          <a:p>
            <a:pPr lvl="1"/>
            <a:r>
              <a:rPr lang="en-US" dirty="0" smtClean="0"/>
              <a:t>A PERSON OLDER THAN YOU</a:t>
            </a:r>
          </a:p>
          <a:p>
            <a:pPr lvl="1"/>
            <a:r>
              <a:rPr lang="en-US" dirty="0" smtClean="0"/>
              <a:t>AN ACQUAINTANCE</a:t>
            </a:r>
          </a:p>
          <a:p>
            <a:pPr lvl="1"/>
            <a:r>
              <a:rPr lang="en-US" dirty="0" smtClean="0"/>
              <a:t>A PERSON OF AUTHORITY, SUCH AS A TEACHER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vous</a:t>
            </a:r>
            <a:r>
              <a:rPr lang="en-US" dirty="0" smtClean="0"/>
              <a:t> with the “A” words – adults, acquaintances and authorities.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boxer_won_the_fight_lg_cl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62800" y="3733800"/>
            <a:ext cx="1609725" cy="1609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133</TotalTime>
  <Words>137</Words>
  <Application>Microsoft Office PowerPoint</Application>
  <PresentationFormat>On-screen Show (4:3)</PresentationFormat>
  <Paragraphs>26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 Book</vt:lpstr>
      <vt:lpstr>Wingdings 2</vt:lpstr>
      <vt:lpstr>Technic</vt:lpstr>
      <vt:lpstr>PowerPoint Presentation</vt:lpstr>
      <vt:lpstr>PowerPoint Presentation</vt:lpstr>
      <vt:lpstr>Tu trumps vous when…</vt:lpstr>
      <vt:lpstr>Vous trumps tu when…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User</cp:lastModifiedBy>
  <cp:revision>6</cp:revision>
  <dcterms:created xsi:type="dcterms:W3CDTF">2010-09-03T02:43:45Z</dcterms:created>
  <dcterms:modified xsi:type="dcterms:W3CDTF">2018-06-20T13:47:58Z</dcterms:modified>
</cp:coreProperties>
</file>